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16" d="100"/>
          <a:sy n="116" d="100"/>
        </p:scale>
        <p:origin x="86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6E726-77F2-444C-9ADF-CBA47E78FAD7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EE8F21-373F-1C46-B7A6-951D81218AB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672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EE8F21-373F-1C46-B7A6-951D81218AB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554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8A28A3-D6FA-A9E8-C51A-05EEBC8C9C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B3FFFE-9771-5BDD-55C3-D5D5E5352D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1EEC5E-48E7-7788-D2C0-EDDC90F535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0A669F-E258-C39C-57FC-6FE29AE735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715CC4-BFDF-7D4B-DF74-FE824E208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042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301E2-64E9-5F15-565C-746F7D9FC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988FFC-C13E-7027-B568-4DBA91CDF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C331C-7BC6-4151-8047-88DDB4F557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DF8814-48DD-C5D9-C5C7-05783A7BC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7ABDD4-EC75-7EA6-6979-912C188F1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7567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6B7B749-B2C8-159B-CA82-4B130BD483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C5BAD7F-5F64-BD7F-187E-2A5741B71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92CAB-63B3-4CBC-CF6B-8144C2F268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4DF0C5-FD7E-4B16-4B39-E14D696B5D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CD2E7-04B3-E026-DEA0-3C3B0F132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7426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F7877-3DE6-CACD-FF72-CCEA9C925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E42E6-570F-BAC0-5ABF-D4573AF22B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A4788F-0164-2B3E-64B3-6F217141A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881743-EC80-7804-3F69-B6E217AE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81C8B9-CE68-AE2F-D72C-1BA92E2D8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527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30F6A8-14BB-4336-0EEC-462B0A1423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801A02-42E1-BBD3-9E93-0C5517E2E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2962A-C5CE-08F0-41C7-E0B6D9247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678531-B0B2-73DB-F298-082BB9262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CC495E-2FB1-037E-1380-4AEDBABF8D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09003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493ED-2423-08A9-F474-A5AE6DE251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5317BA-21F2-90A5-9FF9-A1960DAC0A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5DE4F8-816A-09FC-6A53-14C2F14EA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DE3273-6E87-5D1B-4249-7BE6E1403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5ACCE6-B276-5B5F-F8E0-C960A283E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2DB9B5-4C19-6C85-2171-4FFD16C4C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2070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CBD18A-949B-D5EB-472A-7389FD875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AE7E3D-EB29-E932-4BF9-14AA02F4C5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621045-962F-0ADA-C764-53E755A579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BD925E-4CAB-E718-7563-C08F1E1E1E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FD8CB0A-451B-CB4B-008D-47ADEEC516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CEFC12C-2CC7-7DAE-1E7C-07B6736B7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0528040-2957-4437-4570-C567349C9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9EE4E6-C6F1-923F-2DF4-CBE365C7B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709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4BBA1-C9D9-ABC8-436F-3A3EB0E49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417AFB-FAF9-106E-717F-E6E488B2E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7BEBCC7-82D6-DB0E-D434-3C0D1276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A84F43-AE99-56DD-1543-174C878019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711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219FAE-0E36-EF82-5C78-9927DDECA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E63F784-7974-996D-FD52-60C277A613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4CCAE0-E118-948D-A553-BA6C6553E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304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9CA741-0AF6-68D8-8EC0-ADF082AAD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54CA4D-648A-96A6-EC70-3ED0C73F1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954F14-8BC5-5ED9-4C9B-1C4F452506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32CF33-9348-70A3-906B-6391F702F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3B7E8-2FD1-EE1C-AA86-2E28DEA30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6D08D9-F715-D2CE-B761-BEB233D79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392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120EBA-2788-0222-EE58-959A5DC54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FDBB52-AA26-66BD-D8BF-378426587EE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D861E2-5912-EA65-45D4-714CBFAC39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F43EF9-5DB0-46B7-3DB8-9905E8288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1C7F92-5C45-09CA-379A-EBC8C7FD76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05D6EA-3EB0-44E7-6B3E-C26F9305F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103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10BA80-BA2B-8086-F201-A369CC7AD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695742-3B05-1B16-1BC6-1BE0ACC841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692883-4717-9469-9997-8B2F9ACB0F6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0AE277-000C-E442-A9EA-B8242A309BB3}" type="datetimeFigureOut">
              <a:rPr lang="en-US" smtClean="0"/>
              <a:t>7/31/26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008968D-8499-9DD4-F948-B00CD172C4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CE5AA5-B95B-9082-9D8A-2D5843E9B7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9314EF-C175-AD4F-85F0-C13836965A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3212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3DC64397-371C-BE1F-2110-EA126537037D}"/>
              </a:ext>
            </a:extLst>
          </p:cNvPr>
          <p:cNvGrpSpPr/>
          <p:nvPr/>
        </p:nvGrpSpPr>
        <p:grpSpPr>
          <a:xfrm>
            <a:off x="0" y="0"/>
            <a:ext cx="12192000" cy="2722193"/>
            <a:chOff x="0" y="0"/>
            <a:chExt cx="12192000" cy="2722193"/>
          </a:xfrm>
        </p:grpSpPr>
        <p:sp>
          <p:nvSpPr>
            <p:cNvPr id="10" name="Shape 1">
              <a:extLst>
                <a:ext uri="{FF2B5EF4-FFF2-40B4-BE49-F238E27FC236}">
                  <a16:creationId xmlns:a16="http://schemas.microsoft.com/office/drawing/2014/main" id="{840EC55E-DD60-0144-749C-4CF23D68A641}"/>
                </a:ext>
              </a:extLst>
            </p:cNvPr>
            <p:cNvSpPr>
              <a:spLocks/>
            </p:cNvSpPr>
            <p:nvPr/>
          </p:nvSpPr>
          <p:spPr>
            <a:xfrm>
              <a:off x="0" y="0"/>
              <a:ext cx="12192000" cy="1480353"/>
            </a:xfrm>
            <a:prstGeom prst="rect">
              <a:avLst/>
            </a:prstGeom>
            <a:solidFill>
              <a:srgbClr val="E4002B"/>
            </a:solidFill>
            <a:ln/>
          </p:spPr>
          <p:txBody>
            <a:bodyPr/>
            <a:lstStyle/>
            <a:p>
              <a:endParaRPr lang="en-US"/>
            </a:p>
          </p:txBody>
        </p:sp>
        <p:pic>
          <p:nvPicPr>
            <p:cNvPr id="11" name="Image 0" descr="preencoded.png">
              <a:extLst>
                <a:ext uri="{FF2B5EF4-FFF2-40B4-BE49-F238E27FC236}">
                  <a16:creationId xmlns:a16="http://schemas.microsoft.com/office/drawing/2014/main" id="{B52834B0-FBB7-6FCD-39EB-9E9DD568B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93646" y="68253"/>
              <a:ext cx="4353708" cy="1168454"/>
            </a:xfrm>
            <a:prstGeom prst="rect">
              <a:avLst/>
            </a:prstGeom>
          </p:spPr>
        </p:pic>
        <p:pic>
          <p:nvPicPr>
            <p:cNvPr id="14" name="Image 1" descr="preencoded.png">
              <a:extLst>
                <a:ext uri="{FF2B5EF4-FFF2-40B4-BE49-F238E27FC236}">
                  <a16:creationId xmlns:a16="http://schemas.microsoft.com/office/drawing/2014/main" id="{B598A7CD-4D46-A2A4-8E6E-FB453D85D2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23950" t="11457" r="19034" b="17752"/>
            <a:stretch/>
          </p:blipFill>
          <p:spPr>
            <a:xfrm>
              <a:off x="0" y="1367911"/>
              <a:ext cx="12192000" cy="1354282"/>
            </a:xfrm>
            <a:prstGeom prst="rect">
              <a:avLst/>
            </a:prstGeom>
            <a:ln>
              <a:solidFill>
                <a:srgbClr val="FF0000"/>
              </a:solidFill>
            </a:ln>
          </p:spPr>
        </p:pic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DC6E4322-66F1-830C-E2C6-D00C7FD7D754}"/>
              </a:ext>
            </a:extLst>
          </p:cNvPr>
          <p:cNvSpPr txBox="1"/>
          <p:nvPr/>
        </p:nvSpPr>
        <p:spPr>
          <a:xfrm>
            <a:off x="697230" y="4119051"/>
            <a:ext cx="10797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[INSERT PAPER TITLE HERE]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38902F1-C65E-007C-899E-35D32583E482}"/>
              </a:ext>
            </a:extLst>
          </p:cNvPr>
          <p:cNvSpPr txBox="1"/>
          <p:nvPr/>
        </p:nvSpPr>
        <p:spPr>
          <a:xfrm>
            <a:off x="697230" y="5339945"/>
            <a:ext cx="10797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u="none" strike="noStrike" dirty="0">
                <a:solidFill>
                  <a:srgbClr val="37415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Author 1 name, Author 2 name, Author 3 name, Author 4 name</a:t>
            </a:r>
            <a:endParaRPr lang="en-US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B6CB228-C7D6-29F6-37F2-E230569B2DEE}"/>
              </a:ext>
            </a:extLst>
          </p:cNvPr>
          <p:cNvSpPr txBox="1"/>
          <p:nvPr/>
        </p:nvSpPr>
        <p:spPr>
          <a:xfrm>
            <a:off x="697230" y="5794181"/>
            <a:ext cx="10797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buNone/>
            </a:pPr>
            <a:r>
              <a:rPr lang="en-US" sz="1800" b="0" i="1" u="none" strike="noStrike" dirty="0">
                <a:solidFill>
                  <a:srgbClr val="6B728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Affiliation (University / Institution), City, Country</a:t>
            </a:r>
            <a:endParaRPr lang="en-US" b="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91684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31</Words>
  <Application>Microsoft Macintosh PowerPoint</Application>
  <PresentationFormat>Widescreen</PresentationFormat>
  <Paragraphs>4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Lakshitha Samarasinghe Gunasekara</dc:creator>
  <cp:lastModifiedBy>Lakshitha Samarasinghe Gunasekara</cp:lastModifiedBy>
  <cp:revision>5</cp:revision>
  <dcterms:created xsi:type="dcterms:W3CDTF">2026-07-28T05:50:30Z</dcterms:created>
  <dcterms:modified xsi:type="dcterms:W3CDTF">2026-07-31T09:25:22Z</dcterms:modified>
</cp:coreProperties>
</file>