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79975" cy="42805350"/>
  <p:notesSz cx="42805350" cy="302799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03"/>
    <p:restoredTop sz="94610"/>
  </p:normalViewPr>
  <p:slideViewPr>
    <p:cSldViewPr snapToGrid="0" snapToObjects="1">
      <p:cViewPr>
        <p:scale>
          <a:sx n="60" d="100"/>
          <a:sy n="60" d="100"/>
        </p:scale>
        <p:origin x="968" y="-8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899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279975" cy="42805350"/>
          </a:xfrm>
          <a:prstGeom prst="rect">
            <a:avLst/>
          </a:prstGeom>
          <a:ln/>
          <a:effectLst>
            <a:outerShdw blurRad="1143000" dist="381000" dir="5400000" algn="bl" rotWithShape="0">
              <a:srgbClr val="12283F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0279975" cy="3371850"/>
          </a:xfrm>
          <a:prstGeom prst="rect">
            <a:avLst/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122" y="571500"/>
            <a:ext cx="8517731" cy="2286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3371850"/>
            <a:ext cx="30279975" cy="269557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0" y="6019800"/>
            <a:ext cx="30279975" cy="47625"/>
          </a:xfrm>
          <a:prstGeom prst="rect">
            <a:avLst/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71850"/>
            <a:ext cx="30279975" cy="2695575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0" y="6067425"/>
            <a:ext cx="30279975" cy="566157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-47149" y="6829425"/>
            <a:ext cx="30374273" cy="1358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86087"/>
              </a:lnSpc>
              <a:buNone/>
            </a:pPr>
            <a:r>
              <a:rPr lang="en-US" sz="9900" b="1" kern="0" spc="-148" dirty="0">
                <a:solidFill>
                  <a:srgbClr val="E4002B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EDIT MAIN TITLE</a:t>
            </a:r>
            <a:endParaRPr lang="en-US" sz="9900" dirty="0"/>
          </a:p>
        </p:txBody>
      </p:sp>
      <p:sp>
        <p:nvSpPr>
          <p:cNvPr id="10" name="Text 6"/>
          <p:cNvSpPr/>
          <p:nvPr/>
        </p:nvSpPr>
        <p:spPr>
          <a:xfrm>
            <a:off x="-47149" y="8492430"/>
            <a:ext cx="30374273" cy="8553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2895"/>
              </a:lnSpc>
              <a:buNone/>
            </a:pPr>
            <a:r>
              <a:rPr lang="en-US" sz="4950" i="1" dirty="0">
                <a:solidFill>
                  <a:srgbClr val="657079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Click to edit subtitle</a:t>
            </a:r>
            <a:endParaRPr lang="en-US" sz="4950" dirty="0"/>
          </a:p>
        </p:txBody>
      </p:sp>
      <p:sp>
        <p:nvSpPr>
          <p:cNvPr id="11" name="Text 7"/>
          <p:cNvSpPr/>
          <p:nvPr/>
        </p:nvSpPr>
        <p:spPr>
          <a:xfrm>
            <a:off x="-47149" y="9728746"/>
            <a:ext cx="30374273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000000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Author One · Author Two · Author Three</a:t>
            </a:r>
            <a:endParaRPr lang="en-US" sz="4500" dirty="0"/>
          </a:p>
        </p:txBody>
      </p:sp>
      <p:sp>
        <p:nvSpPr>
          <p:cNvPr id="12" name="Text 8"/>
          <p:cNvSpPr/>
          <p:nvPr/>
        </p:nvSpPr>
        <p:spPr>
          <a:xfrm>
            <a:off x="-47149" y="10557421"/>
            <a:ext cx="30374273" cy="542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450" dirty="0">
                <a:solidFill>
                  <a:srgbClr val="657079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Affiliation 1 · Affiliation 2 · Affiliation 3</a:t>
            </a:r>
            <a:endParaRPr lang="en-US" sz="3450" dirty="0"/>
          </a:p>
        </p:txBody>
      </p:sp>
      <p:sp>
        <p:nvSpPr>
          <p:cNvPr id="13" name="Shape 9"/>
          <p:cNvSpPr/>
          <p:nvPr/>
        </p:nvSpPr>
        <p:spPr>
          <a:xfrm>
            <a:off x="15120937" y="12395746"/>
            <a:ext cx="19050" cy="26085254"/>
          </a:xfrm>
          <a:prstGeom prst="rect">
            <a:avLst/>
          </a:prstGeom>
          <a:solidFill>
            <a:srgbClr val="DCE2E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1333500" y="12410033"/>
            <a:ext cx="666750" cy="666750"/>
          </a:xfrm>
          <a:prstGeom prst="roundRect">
            <a:avLst>
              <a:gd name="adj" fmla="val 20000"/>
            </a:avLst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1295400" y="12410033"/>
            <a:ext cx="742950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1</a:t>
            </a:r>
            <a:endParaRPr lang="en-US" sz="2550" dirty="0"/>
          </a:p>
        </p:txBody>
      </p:sp>
      <p:sp>
        <p:nvSpPr>
          <p:cNvPr id="16" name="Text 12"/>
          <p:cNvSpPr/>
          <p:nvPr/>
        </p:nvSpPr>
        <p:spPr>
          <a:xfrm>
            <a:off x="2228850" y="12395746"/>
            <a:ext cx="6281425" cy="733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231F2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edit section title</a:t>
            </a:r>
            <a:endParaRPr lang="en-US" sz="4500" dirty="0"/>
          </a:p>
        </p:txBody>
      </p:sp>
      <p:sp>
        <p:nvSpPr>
          <p:cNvPr id="17" name="Text 13"/>
          <p:cNvSpPr/>
          <p:nvPr/>
        </p:nvSpPr>
        <p:spPr>
          <a:xfrm>
            <a:off x="1333500" y="13395871"/>
            <a:ext cx="13416201" cy="289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5273"/>
              </a:lnSpc>
              <a:buNone/>
            </a:pPr>
            <a:r>
              <a:rPr lang="en-US" sz="3600" dirty="0">
                <a:solidFill>
                  <a:srgbClr val="8A96A2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This is a flexible layout. The section count, figure placeholders and body text shown here are a suggested layout. Adjust the number of sections, figures and the amount of content to suit your own research.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333500" y="17410658"/>
            <a:ext cx="666750" cy="666750"/>
          </a:xfrm>
          <a:prstGeom prst="roundRect">
            <a:avLst>
              <a:gd name="adj" fmla="val 20000"/>
            </a:avLst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1295400" y="17410658"/>
            <a:ext cx="742950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2</a:t>
            </a:r>
            <a:endParaRPr lang="en-US" sz="2550" dirty="0"/>
          </a:p>
        </p:txBody>
      </p:sp>
      <p:sp>
        <p:nvSpPr>
          <p:cNvPr id="20" name="Text 16"/>
          <p:cNvSpPr/>
          <p:nvPr/>
        </p:nvSpPr>
        <p:spPr>
          <a:xfrm>
            <a:off x="2228850" y="17396371"/>
            <a:ext cx="6281425" cy="733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231F2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edit section title</a:t>
            </a:r>
            <a:endParaRPr lang="en-US" sz="4500" dirty="0"/>
          </a:p>
        </p:txBody>
      </p:sp>
      <p:sp>
        <p:nvSpPr>
          <p:cNvPr id="21" name="Text 17"/>
          <p:cNvSpPr/>
          <p:nvPr/>
        </p:nvSpPr>
        <p:spPr>
          <a:xfrm>
            <a:off x="1333500" y="18396496"/>
            <a:ext cx="13416201" cy="289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5273"/>
              </a:lnSpc>
              <a:buNone/>
            </a:pPr>
            <a:r>
              <a:rPr lang="en-US" sz="3600" dirty="0">
                <a:solidFill>
                  <a:srgbClr val="8A96A2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Click to edit body text. Add your content here.</a:t>
            </a:r>
            <a:endParaRPr lang="en-US" sz="3600" dirty="0"/>
          </a:p>
        </p:txBody>
      </p:sp>
      <p:sp>
        <p:nvSpPr>
          <p:cNvPr id="22" name="Shape 18"/>
          <p:cNvSpPr/>
          <p:nvPr/>
        </p:nvSpPr>
        <p:spPr>
          <a:xfrm>
            <a:off x="1333500" y="22411283"/>
            <a:ext cx="666750" cy="666750"/>
          </a:xfrm>
          <a:prstGeom prst="roundRect">
            <a:avLst>
              <a:gd name="adj" fmla="val 20000"/>
            </a:avLst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1295400" y="22411283"/>
            <a:ext cx="742950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3</a:t>
            </a:r>
            <a:endParaRPr lang="en-US" sz="2550" dirty="0"/>
          </a:p>
        </p:txBody>
      </p:sp>
      <p:sp>
        <p:nvSpPr>
          <p:cNvPr id="24" name="Text 20"/>
          <p:cNvSpPr/>
          <p:nvPr/>
        </p:nvSpPr>
        <p:spPr>
          <a:xfrm>
            <a:off x="2228850" y="22396996"/>
            <a:ext cx="6281425" cy="733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231F2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edit section title</a:t>
            </a:r>
            <a:endParaRPr lang="en-US" sz="4500" dirty="0"/>
          </a:p>
        </p:txBody>
      </p:sp>
      <p:sp>
        <p:nvSpPr>
          <p:cNvPr id="25" name="Shape 21"/>
          <p:cNvSpPr/>
          <p:nvPr/>
        </p:nvSpPr>
        <p:spPr>
          <a:xfrm>
            <a:off x="1333500" y="23397121"/>
            <a:ext cx="13025438" cy="5334000"/>
          </a:xfrm>
          <a:prstGeom prst="roundRect">
            <a:avLst>
              <a:gd name="adj" fmla="val 2857"/>
            </a:avLst>
          </a:prstGeom>
          <a:solidFill>
            <a:srgbClr val="F8FAFC"/>
          </a:solidFill>
          <a:ln w="28575">
            <a:solidFill>
              <a:srgbClr val="C6D2DE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2"/>
          <p:cNvSpPr/>
          <p:nvPr/>
        </p:nvSpPr>
        <p:spPr>
          <a:xfrm>
            <a:off x="6511975" y="25625971"/>
            <a:ext cx="2935337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8A96A2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Insert figure / image</a:t>
            </a:r>
            <a:endParaRPr lang="en-US" sz="2550" dirty="0"/>
          </a:p>
        </p:txBody>
      </p:sp>
      <p:sp>
        <p:nvSpPr>
          <p:cNvPr id="27" name="Text 23"/>
          <p:cNvSpPr/>
          <p:nvPr/>
        </p:nvSpPr>
        <p:spPr>
          <a:xfrm>
            <a:off x="6800106" y="26168896"/>
            <a:ext cx="230128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B4C0C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add caption</a:t>
            </a:r>
            <a:endParaRPr lang="en-US" sz="2100" dirty="0"/>
          </a:p>
        </p:txBody>
      </p:sp>
      <p:sp>
        <p:nvSpPr>
          <p:cNvPr id="28" name="Shape 24"/>
          <p:cNvSpPr/>
          <p:nvPr/>
        </p:nvSpPr>
        <p:spPr>
          <a:xfrm>
            <a:off x="15901988" y="12410033"/>
            <a:ext cx="666750" cy="666750"/>
          </a:xfrm>
          <a:prstGeom prst="roundRect">
            <a:avLst>
              <a:gd name="adj" fmla="val 20000"/>
            </a:avLst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15863887" y="12410033"/>
            <a:ext cx="742950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4</a:t>
            </a:r>
            <a:endParaRPr lang="en-US" sz="2550" dirty="0"/>
          </a:p>
        </p:txBody>
      </p:sp>
      <p:sp>
        <p:nvSpPr>
          <p:cNvPr id="30" name="Text 26"/>
          <p:cNvSpPr/>
          <p:nvPr/>
        </p:nvSpPr>
        <p:spPr>
          <a:xfrm>
            <a:off x="16797338" y="12395746"/>
            <a:ext cx="6281425" cy="733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231F2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edit section title</a:t>
            </a:r>
            <a:endParaRPr lang="en-US" sz="4500" dirty="0"/>
          </a:p>
        </p:txBody>
      </p:sp>
      <p:sp>
        <p:nvSpPr>
          <p:cNvPr id="31" name="Shape 27"/>
          <p:cNvSpPr/>
          <p:nvPr/>
        </p:nvSpPr>
        <p:spPr>
          <a:xfrm>
            <a:off x="15901988" y="13395871"/>
            <a:ext cx="13044488" cy="5715000"/>
          </a:xfrm>
          <a:prstGeom prst="roundRect">
            <a:avLst>
              <a:gd name="adj" fmla="val 2667"/>
            </a:avLst>
          </a:prstGeom>
          <a:solidFill>
            <a:srgbClr val="F8FAFC"/>
          </a:solidFill>
          <a:ln w="28575">
            <a:solidFill>
              <a:srgbClr val="C6D2DE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8"/>
          <p:cNvSpPr/>
          <p:nvPr/>
        </p:nvSpPr>
        <p:spPr>
          <a:xfrm>
            <a:off x="21089987" y="15815221"/>
            <a:ext cx="2935337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8A96A2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Insert figure / image</a:t>
            </a:r>
            <a:endParaRPr lang="en-US" sz="2550" dirty="0"/>
          </a:p>
        </p:txBody>
      </p:sp>
      <p:sp>
        <p:nvSpPr>
          <p:cNvPr id="33" name="Text 29"/>
          <p:cNvSpPr/>
          <p:nvPr/>
        </p:nvSpPr>
        <p:spPr>
          <a:xfrm>
            <a:off x="21378118" y="16358146"/>
            <a:ext cx="230128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B4C0C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add caption</a:t>
            </a:r>
            <a:endParaRPr lang="en-US" sz="2100" dirty="0"/>
          </a:p>
        </p:txBody>
      </p:sp>
      <p:sp>
        <p:nvSpPr>
          <p:cNvPr id="34" name="Shape 30"/>
          <p:cNvSpPr/>
          <p:nvPr/>
        </p:nvSpPr>
        <p:spPr>
          <a:xfrm>
            <a:off x="15901988" y="20268158"/>
            <a:ext cx="666750" cy="666750"/>
          </a:xfrm>
          <a:prstGeom prst="roundRect">
            <a:avLst>
              <a:gd name="adj" fmla="val 20000"/>
            </a:avLst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1"/>
          <p:cNvSpPr/>
          <p:nvPr/>
        </p:nvSpPr>
        <p:spPr>
          <a:xfrm>
            <a:off x="15863887" y="20268158"/>
            <a:ext cx="742950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5</a:t>
            </a:r>
            <a:endParaRPr lang="en-US" sz="2550" dirty="0"/>
          </a:p>
        </p:txBody>
      </p:sp>
      <p:sp>
        <p:nvSpPr>
          <p:cNvPr id="36" name="Text 32"/>
          <p:cNvSpPr/>
          <p:nvPr/>
        </p:nvSpPr>
        <p:spPr>
          <a:xfrm>
            <a:off x="16797338" y="20253871"/>
            <a:ext cx="6281425" cy="733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231F2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edit section title</a:t>
            </a:r>
            <a:endParaRPr lang="en-US" sz="4500" dirty="0"/>
          </a:p>
        </p:txBody>
      </p:sp>
      <p:sp>
        <p:nvSpPr>
          <p:cNvPr id="37" name="Text 33"/>
          <p:cNvSpPr/>
          <p:nvPr/>
        </p:nvSpPr>
        <p:spPr>
          <a:xfrm>
            <a:off x="15901988" y="21253996"/>
            <a:ext cx="13435822" cy="289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5273"/>
              </a:lnSpc>
              <a:buNone/>
            </a:pPr>
            <a:r>
              <a:rPr lang="en-US" sz="3600" dirty="0">
                <a:solidFill>
                  <a:srgbClr val="8A96A2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Click to edit body text. Add your content here.</a:t>
            </a:r>
            <a:endParaRPr lang="en-US" sz="3600" dirty="0"/>
          </a:p>
        </p:txBody>
      </p:sp>
      <p:sp>
        <p:nvSpPr>
          <p:cNvPr id="38" name="Shape 34"/>
          <p:cNvSpPr/>
          <p:nvPr/>
        </p:nvSpPr>
        <p:spPr>
          <a:xfrm>
            <a:off x="15901988" y="25268783"/>
            <a:ext cx="666750" cy="666750"/>
          </a:xfrm>
          <a:prstGeom prst="roundRect">
            <a:avLst>
              <a:gd name="adj" fmla="val 20000"/>
            </a:avLst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5"/>
          <p:cNvSpPr/>
          <p:nvPr/>
        </p:nvSpPr>
        <p:spPr>
          <a:xfrm>
            <a:off x="15863887" y="25268783"/>
            <a:ext cx="742950" cy="704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6</a:t>
            </a:r>
            <a:endParaRPr lang="en-US" sz="2550" dirty="0"/>
          </a:p>
        </p:txBody>
      </p:sp>
      <p:sp>
        <p:nvSpPr>
          <p:cNvPr id="40" name="Text 36"/>
          <p:cNvSpPr/>
          <p:nvPr/>
        </p:nvSpPr>
        <p:spPr>
          <a:xfrm>
            <a:off x="16797338" y="25254496"/>
            <a:ext cx="6281425" cy="733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231F2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Click to edit section title</a:t>
            </a:r>
            <a:endParaRPr lang="en-US" sz="4500" dirty="0"/>
          </a:p>
        </p:txBody>
      </p:sp>
      <p:sp>
        <p:nvSpPr>
          <p:cNvPr id="41" name="Text 37"/>
          <p:cNvSpPr/>
          <p:nvPr/>
        </p:nvSpPr>
        <p:spPr>
          <a:xfrm>
            <a:off x="15901988" y="26254621"/>
            <a:ext cx="13435822" cy="289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5273"/>
              </a:lnSpc>
              <a:buNone/>
            </a:pPr>
            <a:r>
              <a:rPr lang="en-US" sz="3600" dirty="0">
                <a:solidFill>
                  <a:srgbClr val="8A96A2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Click to edit body text. Add your content here.</a:t>
            </a:r>
            <a:endParaRPr lang="en-US" sz="3600" dirty="0"/>
          </a:p>
        </p:txBody>
      </p:sp>
      <p:sp>
        <p:nvSpPr>
          <p:cNvPr id="42" name="Shape 38"/>
          <p:cNvSpPr/>
          <p:nvPr/>
        </p:nvSpPr>
        <p:spPr>
          <a:xfrm>
            <a:off x="0" y="39243000"/>
            <a:ext cx="30279975" cy="3562350"/>
          </a:xfrm>
          <a:prstGeom prst="rect">
            <a:avLst/>
          </a:prstGeom>
          <a:solidFill>
            <a:srgbClr val="E400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39"/>
          <p:cNvSpPr/>
          <p:nvPr/>
        </p:nvSpPr>
        <p:spPr>
          <a:xfrm>
            <a:off x="1143000" y="39852600"/>
            <a:ext cx="17961173" cy="1962150"/>
          </a:xfrm>
          <a:prstGeom prst="roundRect">
            <a:avLst>
              <a:gd name="adj" fmla="val 970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39852600"/>
            <a:ext cx="17961173" cy="1962150"/>
          </a:xfrm>
          <a:prstGeom prst="rect">
            <a:avLst/>
          </a:prstGeom>
        </p:spPr>
      </p:pic>
      <p:sp>
        <p:nvSpPr>
          <p:cNvPr id="45" name="Text 40"/>
          <p:cNvSpPr/>
          <p:nvPr/>
        </p:nvSpPr>
        <p:spPr>
          <a:xfrm>
            <a:off x="20630406" y="40381238"/>
            <a:ext cx="6468219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30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IEEE IRAI 2026 · Melbourne, Australia</a:t>
            </a:r>
            <a:endParaRPr lang="en-US" sz="3000" dirty="0"/>
          </a:p>
        </p:txBody>
      </p:sp>
      <p:sp>
        <p:nvSpPr>
          <p:cNvPr id="46" name="Text 41"/>
          <p:cNvSpPr/>
          <p:nvPr/>
        </p:nvSpPr>
        <p:spPr>
          <a:xfrm>
            <a:off x="20630406" y="40924163"/>
            <a:ext cx="6468219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2550" dirty="0">
                <a:solidFill>
                  <a:srgbClr val="F6C9CE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irai2026.ieee-ies.org</a:t>
            </a:r>
            <a:endParaRPr lang="en-US" sz="2550" dirty="0"/>
          </a:p>
        </p:txBody>
      </p:sp>
      <p:sp>
        <p:nvSpPr>
          <p:cNvPr id="47" name="Shape 42"/>
          <p:cNvSpPr/>
          <p:nvPr/>
        </p:nvSpPr>
        <p:spPr>
          <a:xfrm>
            <a:off x="27517725" y="40024050"/>
            <a:ext cx="1619250" cy="161925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32025" y="40138350"/>
            <a:ext cx="1390650" cy="13906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163</Words>
  <Application>Microsoft Macintosh PowerPoint</Application>
  <PresentationFormat>Custom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Carlito</vt:lpstr>
      <vt:lpstr>Tinos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Kanishka Randunu Wijayathilaka Dandeniya Dapana Durage</cp:lastModifiedBy>
  <cp:revision>1</cp:revision>
  <dcterms:created xsi:type="dcterms:W3CDTF">2026-07-12T20:50:32Z</dcterms:created>
  <dcterms:modified xsi:type="dcterms:W3CDTF">2026-07-12T20:52:22Z</dcterms:modified>
</cp:coreProperties>
</file>